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6858000" cy="9906000" type="A4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/>
    <p:restoredTop sz="94660"/>
  </p:normalViewPr>
  <p:slideViewPr>
    <p:cSldViewPr snapToGrid="0" showGuides="1">
      <p:cViewPr varScale="1">
        <p:scale>
          <a:sx n="60" d="100"/>
          <a:sy n="60" d="100"/>
        </p:scale>
        <p:origin x="1834" y="43"/>
      </p:cViewPr>
      <p:guideLst>
        <p:guide orient="horz" pos="3114"/>
        <p:guide pos="21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EEBC53-6191-462E-9618-1060F4C44AFB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th-TH" dirty="0">
                <a:latin typeface="Calibri" panose="020F0502020204030204" pitchFamily="34" charset="0"/>
              </a:rPr>
            </a:fld>
            <a:endParaRPr lang="en-US" altLang="th-TH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EEBC53-6191-462E-9618-1060F4C44AFB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th-TH" dirty="0">
                <a:latin typeface="Calibri" panose="020F0502020204030204" pitchFamily="34" charset="0"/>
              </a:rPr>
            </a:fld>
            <a:endParaRPr lang="en-US" altLang="th-TH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EEBC53-6191-462E-9618-1060F4C44AFB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th-TH" dirty="0">
                <a:latin typeface="Calibri" panose="020F0502020204030204" pitchFamily="34" charset="0"/>
              </a:rPr>
            </a:fld>
            <a:endParaRPr lang="en-US" altLang="th-TH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EEBC53-6191-462E-9618-1060F4C44AFB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th-TH" dirty="0">
                <a:latin typeface="Calibri" panose="020F0502020204030204" pitchFamily="34" charset="0"/>
              </a:rPr>
            </a:fld>
            <a:endParaRPr lang="en-US" altLang="th-TH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EEBC53-6191-462E-9618-1060F4C44AFB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th-TH" dirty="0">
                <a:latin typeface="Calibri" panose="020F0502020204030204" pitchFamily="34" charset="0"/>
              </a:rPr>
            </a:fld>
            <a:endParaRPr lang="en-US" altLang="th-TH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EEBC53-6191-462E-9618-1060F4C44AFB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th-TH" dirty="0">
                <a:latin typeface="Calibri" panose="020F0502020204030204" pitchFamily="34" charset="0"/>
              </a:rPr>
            </a:fld>
            <a:endParaRPr lang="en-US" altLang="th-TH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EEBC53-6191-462E-9618-1060F4C44AFB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th-TH" dirty="0">
                <a:latin typeface="Calibri" panose="020F0502020204030204" pitchFamily="34" charset="0"/>
              </a:rPr>
            </a:fld>
            <a:endParaRPr lang="en-US" altLang="th-TH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EEBC53-6191-462E-9618-1060F4C44AFB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th-TH" dirty="0">
                <a:latin typeface="Calibri" panose="020F0502020204030204" pitchFamily="34" charset="0"/>
              </a:rPr>
            </a:fld>
            <a:endParaRPr lang="en-US" altLang="th-TH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EEBC53-6191-462E-9618-1060F4C44AFB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th-TH" dirty="0">
                <a:latin typeface="Calibri" panose="020F0502020204030204" pitchFamily="34" charset="0"/>
              </a:rPr>
            </a:fld>
            <a:endParaRPr lang="en-US" altLang="th-TH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EEBC53-6191-462E-9618-1060F4C44AFB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th-TH" dirty="0">
                <a:latin typeface="Calibri" panose="020F0502020204030204" pitchFamily="34" charset="0"/>
              </a:rPr>
            </a:fld>
            <a:endParaRPr lang="en-US" altLang="th-TH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EEBC53-6191-462E-9618-1060F4C44AFB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th-TH" dirty="0">
                <a:latin typeface="Calibri" panose="020F0502020204030204" pitchFamily="34" charset="0"/>
              </a:rPr>
            </a:fld>
            <a:endParaRPr lang="en-US" altLang="th-TH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EEBC53-6191-462E-9618-1060F4C44AFB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  <a:ea typeface="Cordia New" panose="020B0304020202020204" pitchFamily="34" charset="-34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th-TH" dirty="0">
                <a:latin typeface="Calibri" panose="020F0502020204030204" pitchFamily="34" charset="0"/>
              </a:rPr>
            </a:fld>
            <a:endParaRPr lang="en-US" altLang="th-TH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TextBox 2"/>
          <p:cNvSpPr txBox="1"/>
          <p:nvPr/>
        </p:nvSpPr>
        <p:spPr>
          <a:xfrm>
            <a:off x="298450" y="6383655"/>
            <a:ext cx="6240780" cy="10515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algn="thaiDist"/>
            <a:r>
              <a:rPr lang="en-US" altLang="en-US" sz="1800" dirty="0">
                <a:latin typeface="TH SarabunPSK" panose="020B0500040200020003" pitchFamily="34" charset="-34"/>
                <a:ea typeface="TH SarabunPSK" panose="020B0500040200020003" pitchFamily="34" charset="-34"/>
              </a:rPr>
              <a:t>	</a:t>
            </a:r>
            <a:endParaRPr lang="en-US" altLang="en-US" sz="1600" dirty="0">
              <a:latin typeface="TH SarabunPSK" panose="020B0500040200020003" pitchFamily="34" charset="-34"/>
              <a:ea typeface="TH SarabunPSK" panose="020B0500040200020003" pitchFamily="34" charset="-34"/>
            </a:endParaRPr>
          </a:p>
        </p:txBody>
      </p:sp>
      <p:pic>
        <p:nvPicPr>
          <p:cNvPr id="5" name="รูปภาพ 4" descr="หัวข่าวใหม่29พ.ย.67.3-03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9525"/>
            <a:ext cx="6858000" cy="9906635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425450" y="6510655"/>
            <a:ext cx="6240780" cy="10515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algn="thaiDist"/>
            <a:r>
              <a:rPr lang="en-US" altLang="en-US" sz="1800" dirty="0">
                <a:latin typeface="TH SarabunPSK" panose="020B0500040200020003" pitchFamily="34" charset="-34"/>
                <a:ea typeface="TH SarabunPSK" panose="020B0500040200020003" pitchFamily="34" charset="-34"/>
              </a:rPr>
              <a:t>	</a:t>
            </a:r>
            <a:endParaRPr lang="en-US" altLang="en-US" sz="1600" dirty="0">
              <a:latin typeface="TH SarabunPSK" panose="020B0500040200020003" pitchFamily="34" charset="-34"/>
              <a:ea typeface="TH SarabunPSK" panose="020B0500040200020003" pitchFamily="34" charset="-34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62230" y="9135745"/>
            <a:ext cx="137795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th-TH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 </a:t>
            </a:r>
            <a:r>
              <a:rPr kumimoji="0" lang="th-TH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26 ธันวาคม</a:t>
            </a: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 2567</a:t>
            </a:r>
            <a:endParaRPr kumimoji="0" lang="th-TH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IT๙" panose="020B0500040200020003" pitchFamily="34" charset="-34"/>
              <a:ea typeface="+mn-ea"/>
              <a:cs typeface="TH SarabunIT๙" panose="020B0500040200020003" pitchFamily="34" charset="-34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3679296" y="9136036"/>
            <a:ext cx="310766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ภาพข่าว/ออกแบบ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:</a:t>
            </a: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 กลุ่มยุทธศาสตร์การคุมประพฤติ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   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IT๙" panose="020B0500040200020003" pitchFamily="34" charset="-34"/>
              <a:ea typeface="+mn-ea"/>
              <a:cs typeface="TH SarabunIT๙" panose="020B0500040200020003" pitchFamily="34" charset="-34"/>
            </a:endParaRPr>
          </a:p>
        </p:txBody>
      </p:sp>
      <p:sp>
        <p:nvSpPr>
          <p:cNvPr id="23" name="ชื่อเรื่อง 22"/>
          <p:cNvSpPr>
            <a:spLocks noGrp="1"/>
          </p:cNvSpPr>
          <p:nvPr>
            <p:ph type="ctrTitle"/>
          </p:nvPr>
        </p:nvSpPr>
        <p:spPr>
          <a:xfrm>
            <a:off x="1905" y="5476240"/>
            <a:ext cx="6856095" cy="1346200"/>
          </a:xfrm>
        </p:spPr>
        <p:txBody>
          <a:bodyPr/>
          <a:p>
            <a:pPr algn="ctr">
              <a:lnSpc>
                <a:spcPct val="90000"/>
              </a:lnSpc>
            </a:pPr>
            <a:r>
              <a:rPr lang="th-TH" sz="2800" b="1" dirty="0">
                <a:solidFill>
                  <a:schemeClr val="tx1"/>
                </a:solidFill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sym typeface="+mn-ea"/>
              </a:rPr>
              <a:t>สำนักงานคุมประพฤติจังหวัดสมุทรสาคร</a:t>
            </a:r>
            <a:br>
              <a:rPr lang="th-TH" sz="2800" b="1" dirty="0">
                <a:solidFill>
                  <a:schemeClr val="tx1"/>
                </a:solidFill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sym typeface="+mn-ea"/>
              </a:rPr>
            </a:br>
            <a:r>
              <a:rPr lang="th-TH" sz="2800" b="1" dirty="0">
                <a:solidFill>
                  <a:schemeClr val="tx1"/>
                </a:solidFill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sym typeface="+mn-ea"/>
              </a:rPr>
              <a:t>ร่วมกิจกรรมเปิดศูนย์ป้องกันและลดอุบัติเหตุทางถนนและทางน้ำช่วงเทศกาลปีใหม่ พ.ศ. 2568</a:t>
            </a:r>
            <a:endParaRPr lang="th-TH" sz="2800" b="1" dirty="0">
              <a:solidFill>
                <a:schemeClr val="tx1"/>
              </a:solidFill>
              <a:uFillTx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  <a:sym typeface="+mn-ea"/>
            </a:endParaRPr>
          </a:p>
        </p:txBody>
      </p:sp>
      <p:sp>
        <p:nvSpPr>
          <p:cNvPr id="24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905" y="6954520"/>
            <a:ext cx="6858000" cy="898525"/>
          </a:xfrm>
        </p:spPr>
        <p:txBody>
          <a:bodyPr>
            <a:noAutofit/>
          </a:bodyPr>
          <a:p>
            <a:pPr algn="thaiDist"/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  <a:sym typeface="+mn-ea"/>
              </a:rPr>
              <a:t>		กรมคุมประพฤติ กระทรวงยุติธรรม โดยสำนักงานคุมประพฤติจังหวัดสมุทรสาคร วันที่ 26 ธันวาคม 2567 นายวิโรจน์ บัวเงิน ผู้อำนวยการสำนักงานคุมประพฤติจังหวัดสมุทรสาคร พร้อมเจ้าหน้าที่ฯ นำผู้ถูกคุมความประพฤติ เข้าร่วมกิจกรรมเปิดศูนย์ป้องกันและลดอุบัติเหตุทางถนนและทางน้ำ ช่วงเทศกาลปีใหม่ พ.ศ. 2568 จังหวัดสมุทรสาคร พร้อมด้วยอาสาสมัครคุมประพฤติทั้ง 3 อำเภอ และร่วมเดินขบวนรณรงคประชาสัมพันธ์ลดอุบัติเหตุ โดยมีนายนริศ นิรามัยวงศ์  ผู้ว่าราชการจังหวัดสมุทรสาครเป็นประธาน ณ บริเวณลานเอนกประสงค์หน้าศูนย์การค้าเซ็นทรัล มหาชัย อําเภอเมืองฯ จังหวัดสมุทรสาคร</a:t>
            </a:r>
            <a:endParaRPr lang="th-TH" sz="2000" b="1">
              <a:latin typeface="TH SarabunIT๙" panose="020B0500040200020003" charset="0"/>
              <a:cs typeface="TH SarabunIT๙" panose="020B0500040200020003" charset="0"/>
              <a:sym typeface="+mn-ea"/>
            </a:endParaRPr>
          </a:p>
        </p:txBody>
      </p:sp>
      <p:pic>
        <p:nvPicPr>
          <p:cNvPr id="2" name="รูปภาพ 1" descr="LINE_ALBUM_ร่วมเดินรณรงค์เมาไม่ขับ ณ เซ็นทรัลมหา_241226_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795" y="1684655"/>
            <a:ext cx="2255320" cy="1692000"/>
          </a:xfrm>
          <a:prstGeom prst="rect">
            <a:avLst/>
          </a:prstGeom>
        </p:spPr>
      </p:pic>
      <p:pic>
        <p:nvPicPr>
          <p:cNvPr id="13" name="รูปภาพ 12" descr="LINE_ALBUM_ร่วมเดินรณรงค์เมาไม่ขับ ณ เซ็นทรัลมหา_241226_1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" y="1684655"/>
            <a:ext cx="2255651" cy="1692000"/>
          </a:xfrm>
          <a:prstGeom prst="rect">
            <a:avLst/>
          </a:prstGeom>
        </p:spPr>
      </p:pic>
      <p:pic>
        <p:nvPicPr>
          <p:cNvPr id="16" name="รูปภาพ 15" descr="LINE_ALBUM_ร่วมเดินรณรงค์เมาไม่ขับ ณ เซ็นทรัลมหา_241226_1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495" y="3592195"/>
            <a:ext cx="2255722" cy="1692000"/>
          </a:xfrm>
          <a:prstGeom prst="rect">
            <a:avLst/>
          </a:prstGeom>
        </p:spPr>
      </p:pic>
      <p:pic>
        <p:nvPicPr>
          <p:cNvPr id="18" name="รูปภาพ 17" descr="LINE_ALBUM_ร่วมเดินรณรงค์เมาไม่ขับ ณ เซ็นทรัลมหา_241226_1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" y="3592195"/>
            <a:ext cx="2255722" cy="1692000"/>
          </a:xfrm>
          <a:prstGeom prst="rect">
            <a:avLst/>
          </a:prstGeom>
        </p:spPr>
      </p:pic>
      <p:pic>
        <p:nvPicPr>
          <p:cNvPr id="21" name="รูปภาพ 20" descr="LINE_ALBUM_ร่วมเดินรณรงค์เมาไม่ขับ ณ เซ็นทรัลมหา_241226_1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9020" y="1684655"/>
            <a:ext cx="2255722" cy="1692000"/>
          </a:xfrm>
          <a:prstGeom prst="rect">
            <a:avLst/>
          </a:prstGeom>
        </p:spPr>
      </p:pic>
      <p:pic>
        <p:nvPicPr>
          <p:cNvPr id="25" name="รูปภาพ 24" descr="LINE_ALBUM_ร่วมเดินรณรงค์เมาไม่ขับ ณ เซ็นทรัลมหา_241226_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8985" y="3592195"/>
            <a:ext cx="2255722" cy="169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723</Words>
  <Application>WPS Presentation</Application>
  <PresentationFormat>กระดาษ A4 (210x297 มม.)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6" baseType="lpstr">
      <vt:lpstr>Arial</vt:lpstr>
      <vt:lpstr>SimSun</vt:lpstr>
      <vt:lpstr>Wingdings</vt:lpstr>
      <vt:lpstr>Calibri</vt:lpstr>
      <vt:lpstr>Cordia New</vt:lpstr>
      <vt:lpstr>Calibri Light</vt:lpstr>
      <vt:lpstr>TH SarabunPSK</vt:lpstr>
      <vt:lpstr>TH SarabunIT๙</vt:lpstr>
      <vt:lpstr>TH SarabunIT๙</vt:lpstr>
      <vt:lpstr>Microsoft YaHei</vt:lpstr>
      <vt:lpstr>Angsana New</vt:lpstr>
      <vt:lpstr>TH Sarabun PSK</vt:lpstr>
      <vt:lpstr>Arial Unicode MS</vt:lpstr>
      <vt:lpstr>Segoe Print</vt:lpstr>
      <vt:lpstr>Office Theme</vt:lpstr>
      <vt:lpstr>คุมประพฤติสมุทรสาคร ดำเนินงานตามบันทึกข้อตกลงความร่วมมือการป้องกันและแก้ไขปัญหายาเสพติดจังหวัดสมุทรสาครภายใต้        “โครงการมหาดไทยสีขาว” สร้างพื้นที่ปลอดภัย หยุดยั้งยาเสพติด (Safe Zone No Drugs)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63</cp:revision>
  <dcterms:created xsi:type="dcterms:W3CDTF">2017-01-06T08:56:00Z</dcterms:created>
  <dcterms:modified xsi:type="dcterms:W3CDTF">2024-12-26T11:08:34Z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F9C9966AA12247128F2D21FF72367269</vt:lpwstr>
  </property>
  <property fmtid="{D5CDD505-2E9C-101B-9397-08002B2CF9AE}" pid="3" name="KSOProductBuildVer">
    <vt:lpwstr>1054-11.2.0.10698</vt:lpwstr>
  </property>
</Properties>
</file>